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104B"/>
    <a:srgbClr val="FD9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7505F3-7AEC-4F9F-8E77-E224F8987069}" v="18" dt="2026-05-26T14:26:53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7" autoAdjust="0"/>
    <p:restoredTop sz="94660"/>
  </p:normalViewPr>
  <p:slideViewPr>
    <p:cSldViewPr snapToGrid="0">
      <p:cViewPr>
        <p:scale>
          <a:sx n="125" d="100"/>
          <a:sy n="125" d="100"/>
        </p:scale>
        <p:origin x="1428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Camila Rojas Bedoya" userId="9270504f-16b1-4134-891c-2901df42b101" providerId="ADAL" clId="{1CB71F85-7A7D-4C08-B04A-4E863DCB0021}"/>
    <pc:docChg chg="undo custSel addSld modSld">
      <pc:chgData name="Diana Camila Rojas Bedoya" userId="9270504f-16b1-4134-891c-2901df42b101" providerId="ADAL" clId="{1CB71F85-7A7D-4C08-B04A-4E863DCB0021}" dt="2026-05-26T14:30:09.289" v="294" actId="1076"/>
      <pc:docMkLst>
        <pc:docMk/>
      </pc:docMkLst>
      <pc:sldChg chg="addSp modSp mod">
        <pc:chgData name="Diana Camila Rojas Bedoya" userId="9270504f-16b1-4134-891c-2901df42b101" providerId="ADAL" clId="{1CB71F85-7A7D-4C08-B04A-4E863DCB0021}" dt="2026-05-26T14:17:39.009" v="180" actId="2711"/>
        <pc:sldMkLst>
          <pc:docMk/>
          <pc:sldMk cId="3549844243" sldId="256"/>
        </pc:sldMkLst>
        <pc:spChg chg="add mod">
          <ac:chgData name="Diana Camila Rojas Bedoya" userId="9270504f-16b1-4134-891c-2901df42b101" providerId="ADAL" clId="{1CB71F85-7A7D-4C08-B04A-4E863DCB0021}" dt="2026-05-26T14:17:39.009" v="180" actId="2711"/>
          <ac:spMkLst>
            <pc:docMk/>
            <pc:sldMk cId="3549844243" sldId="256"/>
            <ac:spMk id="2" creationId="{C9318372-7D54-85D6-9B76-4C47846BF537}"/>
          </ac:spMkLst>
        </pc:spChg>
        <pc:picChg chg="mod">
          <ac:chgData name="Diana Camila Rojas Bedoya" userId="9270504f-16b1-4134-891c-2901df42b101" providerId="ADAL" clId="{1CB71F85-7A7D-4C08-B04A-4E863DCB0021}" dt="2026-05-26T13:30:08.178" v="102" actId="1076"/>
          <ac:picMkLst>
            <pc:docMk/>
            <pc:sldMk cId="3549844243" sldId="256"/>
            <ac:picMk id="11" creationId="{B3E82273-6ECA-BA0B-C270-8182927327DF}"/>
          </ac:picMkLst>
        </pc:picChg>
      </pc:sldChg>
      <pc:sldChg chg="addSp delSp modSp mod">
        <pc:chgData name="Diana Camila Rojas Bedoya" userId="9270504f-16b1-4134-891c-2901df42b101" providerId="ADAL" clId="{1CB71F85-7A7D-4C08-B04A-4E863DCB0021}" dt="2026-05-26T14:30:09.289" v="294" actId="1076"/>
        <pc:sldMkLst>
          <pc:docMk/>
          <pc:sldMk cId="2869818814" sldId="257"/>
        </pc:sldMkLst>
        <pc:spChg chg="add mod">
          <ac:chgData name="Diana Camila Rojas Bedoya" userId="9270504f-16b1-4134-891c-2901df42b101" providerId="ADAL" clId="{1CB71F85-7A7D-4C08-B04A-4E863DCB0021}" dt="2026-05-26T14:17:24.577" v="179" actId="2711"/>
          <ac:spMkLst>
            <pc:docMk/>
            <pc:sldMk cId="2869818814" sldId="257"/>
            <ac:spMk id="16" creationId="{0390A899-270F-5324-5C07-67DD873A8D83}"/>
          </ac:spMkLst>
        </pc:spChg>
        <pc:picChg chg="add del mod">
          <ac:chgData name="Diana Camila Rojas Bedoya" userId="9270504f-16b1-4134-891c-2901df42b101" providerId="ADAL" clId="{1CB71F85-7A7D-4C08-B04A-4E863DCB0021}" dt="2026-05-26T13:19:36.303" v="1" actId="478"/>
          <ac:picMkLst>
            <pc:docMk/>
            <pc:sldMk cId="2869818814" sldId="257"/>
            <ac:picMk id="3" creationId="{78BDA6DF-09DA-AB5B-0C43-075FD13A8F3F}"/>
          </ac:picMkLst>
        </pc:picChg>
        <pc:picChg chg="add mod">
          <ac:chgData name="Diana Camila Rojas Bedoya" userId="9270504f-16b1-4134-891c-2901df42b101" providerId="ADAL" clId="{1CB71F85-7A7D-4C08-B04A-4E863DCB0021}" dt="2026-05-26T14:29:55.746" v="290" actId="1076"/>
          <ac:picMkLst>
            <pc:docMk/>
            <pc:sldMk cId="2869818814" sldId="257"/>
            <ac:picMk id="5" creationId="{F906C986-C754-E26A-01C8-C4B986CD3FE6}"/>
          </ac:picMkLst>
        </pc:picChg>
        <pc:picChg chg="add mod">
          <ac:chgData name="Diana Camila Rojas Bedoya" userId="9270504f-16b1-4134-891c-2901df42b101" providerId="ADAL" clId="{1CB71F85-7A7D-4C08-B04A-4E863DCB0021}" dt="2026-05-26T13:26:51.652" v="27" actId="1076"/>
          <ac:picMkLst>
            <pc:docMk/>
            <pc:sldMk cId="2869818814" sldId="257"/>
            <ac:picMk id="7" creationId="{FBFB4AF8-0FF8-467F-C586-5757AAEC587B}"/>
          </ac:picMkLst>
        </pc:picChg>
        <pc:picChg chg="add mod">
          <ac:chgData name="Diana Camila Rojas Bedoya" userId="9270504f-16b1-4134-891c-2901df42b101" providerId="ADAL" clId="{1CB71F85-7A7D-4C08-B04A-4E863DCB0021}" dt="2026-05-26T13:25:42.090" v="18" actId="1076"/>
          <ac:picMkLst>
            <pc:docMk/>
            <pc:sldMk cId="2869818814" sldId="257"/>
            <ac:picMk id="9" creationId="{B5E0AA18-BB8A-EAEF-D8F3-BEE92215223A}"/>
          </ac:picMkLst>
        </pc:picChg>
        <pc:picChg chg="add del mod ord">
          <ac:chgData name="Diana Camila Rojas Bedoya" userId="9270504f-16b1-4134-891c-2901df42b101" providerId="ADAL" clId="{1CB71F85-7A7D-4C08-B04A-4E863DCB0021}" dt="2026-05-26T13:26:42.508" v="25" actId="478"/>
          <ac:picMkLst>
            <pc:docMk/>
            <pc:sldMk cId="2869818814" sldId="257"/>
            <ac:picMk id="11" creationId="{F4A5BC97-F5CD-ACE5-57DD-426194301294}"/>
          </ac:picMkLst>
        </pc:picChg>
        <pc:picChg chg="add del mod">
          <ac:chgData name="Diana Camila Rojas Bedoya" userId="9270504f-16b1-4134-891c-2901df42b101" providerId="ADAL" clId="{1CB71F85-7A7D-4C08-B04A-4E863DCB0021}" dt="2026-05-26T13:26:48.067" v="26" actId="478"/>
          <ac:picMkLst>
            <pc:docMk/>
            <pc:sldMk cId="2869818814" sldId="257"/>
            <ac:picMk id="13" creationId="{DCDC0B81-61B6-8F6A-A9F8-56C3C4CEE0F2}"/>
          </ac:picMkLst>
        </pc:picChg>
        <pc:picChg chg="add mod ord">
          <ac:chgData name="Diana Camila Rojas Bedoya" userId="9270504f-16b1-4134-891c-2901df42b101" providerId="ADAL" clId="{1CB71F85-7A7D-4C08-B04A-4E863DCB0021}" dt="2026-05-26T14:29:59.122" v="293" actId="1076"/>
          <ac:picMkLst>
            <pc:docMk/>
            <pc:sldMk cId="2869818814" sldId="257"/>
            <ac:picMk id="15" creationId="{7005CC42-AC43-9734-CD13-FFEDFE4CD8BB}"/>
          </ac:picMkLst>
        </pc:picChg>
        <pc:picChg chg="add mod">
          <ac:chgData name="Diana Camila Rojas Bedoya" userId="9270504f-16b1-4134-891c-2901df42b101" providerId="ADAL" clId="{1CB71F85-7A7D-4C08-B04A-4E863DCB0021}" dt="2026-05-26T14:30:09.289" v="294" actId="1076"/>
          <ac:picMkLst>
            <pc:docMk/>
            <pc:sldMk cId="2869818814" sldId="257"/>
            <ac:picMk id="17" creationId="{68991203-9016-76FB-2826-5CAD14E9C56C}"/>
          </ac:picMkLst>
        </pc:picChg>
      </pc:sldChg>
      <pc:sldChg chg="addSp delSp modSp new mod">
        <pc:chgData name="Diana Camila Rojas Bedoya" userId="9270504f-16b1-4134-891c-2901df42b101" providerId="ADAL" clId="{1CB71F85-7A7D-4C08-B04A-4E863DCB0021}" dt="2026-05-26T14:22:59.740" v="242" actId="34136"/>
        <pc:sldMkLst>
          <pc:docMk/>
          <pc:sldMk cId="3745975191" sldId="258"/>
        </pc:sldMkLst>
        <pc:spChg chg="del">
          <ac:chgData name="Diana Camila Rojas Bedoya" userId="9270504f-16b1-4134-891c-2901df42b101" providerId="ADAL" clId="{1CB71F85-7A7D-4C08-B04A-4E863DCB0021}" dt="2026-05-26T13:27:34.900" v="33" actId="21"/>
          <ac:spMkLst>
            <pc:docMk/>
            <pc:sldMk cId="3745975191" sldId="258"/>
            <ac:spMk id="2" creationId="{711B5D72-DFCE-23D8-0CD0-C832CE5F30E3}"/>
          </ac:spMkLst>
        </pc:spChg>
        <pc:spChg chg="del">
          <ac:chgData name="Diana Camila Rojas Bedoya" userId="9270504f-16b1-4134-891c-2901df42b101" providerId="ADAL" clId="{1CB71F85-7A7D-4C08-B04A-4E863DCB0021}" dt="2026-05-26T13:27:37.839" v="34" actId="21"/>
          <ac:spMkLst>
            <pc:docMk/>
            <pc:sldMk cId="3745975191" sldId="258"/>
            <ac:spMk id="3" creationId="{66667818-9229-7445-A49B-16506E3697F4}"/>
          </ac:spMkLst>
        </pc:spChg>
        <pc:spChg chg="add mod topLvl">
          <ac:chgData name="Diana Camila Rojas Bedoya" userId="9270504f-16b1-4134-891c-2901df42b101" providerId="ADAL" clId="{1CB71F85-7A7D-4C08-B04A-4E863DCB0021}" dt="2026-05-26T14:21:50.489" v="227" actId="165"/>
          <ac:spMkLst>
            <pc:docMk/>
            <pc:sldMk cId="3745975191" sldId="258"/>
            <ac:spMk id="11" creationId="{BD53381D-DE8D-900D-FFED-4E86E77A6EC7}"/>
          </ac:spMkLst>
        </pc:spChg>
        <pc:spChg chg="add mod">
          <ac:chgData name="Diana Camila Rojas Bedoya" userId="9270504f-16b1-4134-891c-2901df42b101" providerId="ADAL" clId="{1CB71F85-7A7D-4C08-B04A-4E863DCB0021}" dt="2026-05-26T14:19:41.972" v="211" actId="1076"/>
          <ac:spMkLst>
            <pc:docMk/>
            <pc:sldMk cId="3745975191" sldId="258"/>
            <ac:spMk id="12" creationId="{3523B3AD-94D7-7F88-8234-D511642DEB48}"/>
          </ac:spMkLst>
        </pc:spChg>
        <pc:spChg chg="add mod">
          <ac:chgData name="Diana Camila Rojas Bedoya" userId="9270504f-16b1-4134-891c-2901df42b101" providerId="ADAL" clId="{1CB71F85-7A7D-4C08-B04A-4E863DCB0021}" dt="2026-05-26T14:18:36.833" v="197" actId="20577"/>
          <ac:spMkLst>
            <pc:docMk/>
            <pc:sldMk cId="3745975191" sldId="258"/>
            <ac:spMk id="13" creationId="{4812A5C6-90FA-5E0A-562E-D984C7E32936}"/>
          </ac:spMkLst>
        </pc:spChg>
        <pc:spChg chg="add mod topLvl">
          <ac:chgData name="Diana Camila Rojas Bedoya" userId="9270504f-16b1-4134-891c-2901df42b101" providerId="ADAL" clId="{1CB71F85-7A7D-4C08-B04A-4E863DCB0021}" dt="2026-05-26T14:21:50.489" v="227" actId="165"/>
          <ac:spMkLst>
            <pc:docMk/>
            <pc:sldMk cId="3745975191" sldId="258"/>
            <ac:spMk id="14" creationId="{B3546FCA-9289-2CC8-A23D-39BD4A52FF5B}"/>
          </ac:spMkLst>
        </pc:spChg>
        <pc:spChg chg="add mod topLvl">
          <ac:chgData name="Diana Camila Rojas Bedoya" userId="9270504f-16b1-4134-891c-2901df42b101" providerId="ADAL" clId="{1CB71F85-7A7D-4C08-B04A-4E863DCB0021}" dt="2026-05-26T14:21:50.489" v="227" actId="165"/>
          <ac:spMkLst>
            <pc:docMk/>
            <pc:sldMk cId="3745975191" sldId="258"/>
            <ac:spMk id="16" creationId="{8C5EF043-AD74-5E39-815F-CA088352C3C9}"/>
          </ac:spMkLst>
        </pc:spChg>
        <pc:spChg chg="add mod topLvl">
          <ac:chgData name="Diana Camila Rojas Bedoya" userId="9270504f-16b1-4134-891c-2901df42b101" providerId="ADAL" clId="{1CB71F85-7A7D-4C08-B04A-4E863DCB0021}" dt="2026-05-26T14:21:50.489" v="227" actId="165"/>
          <ac:spMkLst>
            <pc:docMk/>
            <pc:sldMk cId="3745975191" sldId="258"/>
            <ac:spMk id="17" creationId="{FF48FE46-5BB8-4DB7-81C5-E9207A1125BD}"/>
          </ac:spMkLst>
        </pc:spChg>
        <pc:spChg chg="add mod topLvl">
          <ac:chgData name="Diana Camila Rojas Bedoya" userId="9270504f-16b1-4134-891c-2901df42b101" providerId="ADAL" clId="{1CB71F85-7A7D-4C08-B04A-4E863DCB0021}" dt="2026-05-26T14:22:04.176" v="236" actId="20577"/>
          <ac:spMkLst>
            <pc:docMk/>
            <pc:sldMk cId="3745975191" sldId="258"/>
            <ac:spMk id="20" creationId="{E7A32AB5-CF9D-FE73-90C3-EE7B8BFC3EAB}"/>
          </ac:spMkLst>
        </pc:spChg>
        <pc:spChg chg="add mod topLvl">
          <ac:chgData name="Diana Camila Rojas Bedoya" userId="9270504f-16b1-4134-891c-2901df42b101" providerId="ADAL" clId="{1CB71F85-7A7D-4C08-B04A-4E863DCB0021}" dt="2026-05-26T14:21:56.785" v="230" actId="20577"/>
          <ac:spMkLst>
            <pc:docMk/>
            <pc:sldMk cId="3745975191" sldId="258"/>
            <ac:spMk id="21" creationId="{B8B5FBA6-F835-5F20-9C00-3D7E3E9FA918}"/>
          </ac:spMkLst>
        </pc:spChg>
        <pc:spChg chg="add mod topLvl">
          <ac:chgData name="Diana Camila Rojas Bedoya" userId="9270504f-16b1-4134-891c-2901df42b101" providerId="ADAL" clId="{1CB71F85-7A7D-4C08-B04A-4E863DCB0021}" dt="2026-05-26T14:21:50.489" v="227" actId="165"/>
          <ac:spMkLst>
            <pc:docMk/>
            <pc:sldMk cId="3745975191" sldId="258"/>
            <ac:spMk id="22" creationId="{F2601FDA-FC38-461E-E064-33DC2DDD9E5F}"/>
          </ac:spMkLst>
        </pc:spChg>
        <pc:spChg chg="add mod topLvl">
          <ac:chgData name="Diana Camila Rojas Bedoya" userId="9270504f-16b1-4134-891c-2901df42b101" providerId="ADAL" clId="{1CB71F85-7A7D-4C08-B04A-4E863DCB0021}" dt="2026-05-26T14:21:58.869" v="231" actId="20577"/>
          <ac:spMkLst>
            <pc:docMk/>
            <pc:sldMk cId="3745975191" sldId="258"/>
            <ac:spMk id="23" creationId="{4A0B3144-8FDB-BCA8-D8C3-42AEAF094362}"/>
          </ac:spMkLst>
        </pc:spChg>
        <pc:spChg chg="add mod topLvl">
          <ac:chgData name="Diana Camila Rojas Bedoya" userId="9270504f-16b1-4134-891c-2901df42b101" providerId="ADAL" clId="{1CB71F85-7A7D-4C08-B04A-4E863DCB0021}" dt="2026-05-26T14:21:50.489" v="227" actId="165"/>
          <ac:spMkLst>
            <pc:docMk/>
            <pc:sldMk cId="3745975191" sldId="258"/>
            <ac:spMk id="25" creationId="{B3CBB999-2256-C81E-20BD-6FFA60D82A6B}"/>
          </ac:spMkLst>
        </pc:spChg>
        <pc:spChg chg="add mod topLvl">
          <ac:chgData name="Diana Camila Rojas Bedoya" userId="9270504f-16b1-4134-891c-2901df42b101" providerId="ADAL" clId="{1CB71F85-7A7D-4C08-B04A-4E863DCB0021}" dt="2026-05-26T14:22:00.789" v="232" actId="20577"/>
          <ac:spMkLst>
            <pc:docMk/>
            <pc:sldMk cId="3745975191" sldId="258"/>
            <ac:spMk id="26" creationId="{EA70F58D-C6E0-9174-2BB0-205EC0CE0872}"/>
          </ac:spMkLst>
        </pc:spChg>
        <pc:grpChg chg="mod">
          <ac:chgData name="Diana Camila Rojas Bedoya" userId="9270504f-16b1-4134-891c-2901df42b101" providerId="ADAL" clId="{1CB71F85-7A7D-4C08-B04A-4E863DCB0021}" dt="2026-05-26T14:21:47.009" v="226" actId="1076"/>
          <ac:grpSpMkLst>
            <pc:docMk/>
            <pc:sldMk cId="3745975191" sldId="258"/>
            <ac:grpSpMk id="27" creationId="{D9744FFE-A5AE-ECBB-8B35-19924CF229A1}"/>
          </ac:grpSpMkLst>
        </pc:grpChg>
        <pc:picChg chg="add mod ord">
          <ac:chgData name="Diana Camila Rojas Bedoya" userId="9270504f-16b1-4134-891c-2901df42b101" providerId="ADAL" clId="{1CB71F85-7A7D-4C08-B04A-4E863DCB0021}" dt="2026-05-26T14:22:59.740" v="242" actId="34136"/>
          <ac:picMkLst>
            <pc:docMk/>
            <pc:sldMk cId="3745975191" sldId="258"/>
            <ac:picMk id="5" creationId="{52FA4303-E415-2FEE-49D7-189A29CDA972}"/>
          </ac:picMkLst>
        </pc:picChg>
        <pc:picChg chg="add mod">
          <ac:chgData name="Diana Camila Rojas Bedoya" userId="9270504f-16b1-4134-891c-2901df42b101" providerId="ADAL" clId="{1CB71F85-7A7D-4C08-B04A-4E863DCB0021}" dt="2026-05-26T14:19:41.972" v="211" actId="1076"/>
          <ac:picMkLst>
            <pc:docMk/>
            <pc:sldMk cId="3745975191" sldId="258"/>
            <ac:picMk id="6" creationId="{AD1704F9-E0CB-1FF1-7193-19681ECA966C}"/>
          </ac:picMkLst>
        </pc:picChg>
        <pc:picChg chg="add mod">
          <ac:chgData name="Diana Camila Rojas Bedoya" userId="9270504f-16b1-4134-891c-2901df42b101" providerId="ADAL" clId="{1CB71F85-7A7D-4C08-B04A-4E863DCB0021}" dt="2026-05-26T14:15:41.843" v="128" actId="1076"/>
          <ac:picMkLst>
            <pc:docMk/>
            <pc:sldMk cId="3745975191" sldId="258"/>
            <ac:picMk id="8" creationId="{F9C2D8ED-E519-1B44-8CC2-F3D12D73597A}"/>
          </ac:picMkLst>
        </pc:picChg>
        <pc:picChg chg="add mod">
          <ac:chgData name="Diana Camila Rojas Bedoya" userId="9270504f-16b1-4134-891c-2901df42b101" providerId="ADAL" clId="{1CB71F85-7A7D-4C08-B04A-4E863DCB0021}" dt="2026-05-26T14:16:09.241" v="140" actId="1076"/>
          <ac:picMkLst>
            <pc:docMk/>
            <pc:sldMk cId="3745975191" sldId="258"/>
            <ac:picMk id="9" creationId="{5A1CA066-E29F-EFE5-9D92-8891218D6709}"/>
          </ac:picMkLst>
        </pc:picChg>
        <pc:picChg chg="add mod">
          <ac:chgData name="Diana Camila Rojas Bedoya" userId="9270504f-16b1-4134-891c-2901df42b101" providerId="ADAL" clId="{1CB71F85-7A7D-4C08-B04A-4E863DCB0021}" dt="2026-05-26T14:16:29.653" v="141"/>
          <ac:picMkLst>
            <pc:docMk/>
            <pc:sldMk cId="3745975191" sldId="258"/>
            <ac:picMk id="10" creationId="{4C143A9E-3723-E860-8AAC-ACFB5649E3D1}"/>
          </ac:picMkLst>
        </pc:picChg>
        <pc:picChg chg="add mod">
          <ac:chgData name="Diana Camila Rojas Bedoya" userId="9270504f-16b1-4134-891c-2901df42b101" providerId="ADAL" clId="{1CB71F85-7A7D-4C08-B04A-4E863DCB0021}" dt="2026-05-26T14:19:49.138" v="213" actId="1076"/>
          <ac:picMkLst>
            <pc:docMk/>
            <pc:sldMk cId="3745975191" sldId="258"/>
            <ac:picMk id="15" creationId="{0D97C532-54E0-2BDD-5D7A-9EBE796BA880}"/>
          </ac:picMkLst>
        </pc:picChg>
        <pc:picChg chg="add mod">
          <ac:chgData name="Diana Camila Rojas Bedoya" userId="9270504f-16b1-4134-891c-2901df42b101" providerId="ADAL" clId="{1CB71F85-7A7D-4C08-B04A-4E863DCB0021}" dt="2026-05-26T14:20:41.702" v="221" actId="1076"/>
          <ac:picMkLst>
            <pc:docMk/>
            <pc:sldMk cId="3745975191" sldId="258"/>
            <ac:picMk id="18" creationId="{91B4B956-C96C-1697-A9A6-415ECFC167FB}"/>
          </ac:picMkLst>
        </pc:picChg>
        <pc:picChg chg="add mod">
          <ac:chgData name="Diana Camila Rojas Bedoya" userId="9270504f-16b1-4134-891c-2901df42b101" providerId="ADAL" clId="{1CB71F85-7A7D-4C08-B04A-4E863DCB0021}" dt="2026-05-26T14:20:41.702" v="221" actId="1076"/>
          <ac:picMkLst>
            <pc:docMk/>
            <pc:sldMk cId="3745975191" sldId="258"/>
            <ac:picMk id="19" creationId="{4D66E3F0-D7B1-43D7-2765-0C87268B074A}"/>
          </ac:picMkLst>
        </pc:picChg>
        <pc:picChg chg="add mod">
          <ac:chgData name="Diana Camila Rojas Bedoya" userId="9270504f-16b1-4134-891c-2901df42b101" providerId="ADAL" clId="{1CB71F85-7A7D-4C08-B04A-4E863DCB0021}" dt="2026-05-26T14:20:41.702" v="221" actId="1076"/>
          <ac:picMkLst>
            <pc:docMk/>
            <pc:sldMk cId="3745975191" sldId="258"/>
            <ac:picMk id="24" creationId="{7B7BFEA9-18A9-DBDD-FC83-835864D5D1E6}"/>
          </ac:picMkLst>
        </pc:picChg>
        <pc:picChg chg="add mod">
          <ac:chgData name="Diana Camila Rojas Bedoya" userId="9270504f-16b1-4134-891c-2901df42b101" providerId="ADAL" clId="{1CB71F85-7A7D-4C08-B04A-4E863DCB0021}" dt="2026-05-26T14:22:14.826" v="237"/>
          <ac:picMkLst>
            <pc:docMk/>
            <pc:sldMk cId="3745975191" sldId="258"/>
            <ac:picMk id="28" creationId="{0A73A7BE-58C7-B6DD-B735-63E353699220}"/>
          </ac:picMkLst>
        </pc:picChg>
      </pc:sldChg>
      <pc:sldChg chg="addSp delSp modSp new mod">
        <pc:chgData name="Diana Camila Rojas Bedoya" userId="9270504f-16b1-4134-891c-2901df42b101" providerId="ADAL" clId="{1CB71F85-7A7D-4C08-B04A-4E863DCB0021}" dt="2026-05-26T14:29:27.641" v="288" actId="1076"/>
        <pc:sldMkLst>
          <pc:docMk/>
          <pc:sldMk cId="4293167322" sldId="259"/>
        </pc:sldMkLst>
        <pc:spChg chg="del">
          <ac:chgData name="Diana Camila Rojas Bedoya" userId="9270504f-16b1-4134-891c-2901df42b101" providerId="ADAL" clId="{1CB71F85-7A7D-4C08-B04A-4E863DCB0021}" dt="2026-05-26T14:22:53.079" v="240" actId="21"/>
          <ac:spMkLst>
            <pc:docMk/>
            <pc:sldMk cId="4293167322" sldId="259"/>
            <ac:spMk id="2" creationId="{0FDA43B8-E226-EB3D-0F2A-A8D74187FC9A}"/>
          </ac:spMkLst>
        </pc:spChg>
        <pc:spChg chg="del mod">
          <ac:chgData name="Diana Camila Rojas Bedoya" userId="9270504f-16b1-4134-891c-2901df42b101" providerId="ADAL" clId="{1CB71F85-7A7D-4C08-B04A-4E863DCB0021}" dt="2026-05-26T14:22:54.814" v="241" actId="21"/>
          <ac:spMkLst>
            <pc:docMk/>
            <pc:sldMk cId="4293167322" sldId="259"/>
            <ac:spMk id="3" creationId="{5D09D737-5FEC-80CE-1E73-C7D368134456}"/>
          </ac:spMkLst>
        </pc:spChg>
        <pc:spChg chg="add mod">
          <ac:chgData name="Diana Camila Rojas Bedoya" userId="9270504f-16b1-4134-891c-2901df42b101" providerId="ADAL" clId="{1CB71F85-7A7D-4C08-B04A-4E863DCB0021}" dt="2026-05-26T14:27:53.111" v="271" actId="1076"/>
          <ac:spMkLst>
            <pc:docMk/>
            <pc:sldMk cId="4293167322" sldId="259"/>
            <ac:spMk id="8" creationId="{EFFAA89B-C514-749A-7FB2-59FCBDA28CD6}"/>
          </ac:spMkLst>
        </pc:spChg>
        <pc:spChg chg="add mod ord">
          <ac:chgData name="Diana Camila Rojas Bedoya" userId="9270504f-16b1-4134-891c-2901df42b101" providerId="ADAL" clId="{1CB71F85-7A7D-4C08-B04A-4E863DCB0021}" dt="2026-05-26T14:29:24.546" v="287" actId="1076"/>
          <ac:spMkLst>
            <pc:docMk/>
            <pc:sldMk cId="4293167322" sldId="259"/>
            <ac:spMk id="15" creationId="{A3829793-3EC1-4C9A-308D-902490571139}"/>
          </ac:spMkLst>
        </pc:spChg>
        <pc:picChg chg="add mod ord">
          <ac:chgData name="Diana Camila Rojas Bedoya" userId="9270504f-16b1-4134-891c-2901df42b101" providerId="ADAL" clId="{1CB71F85-7A7D-4C08-B04A-4E863DCB0021}" dt="2026-05-26T14:29:14.041" v="283" actId="167"/>
          <ac:picMkLst>
            <pc:docMk/>
            <pc:sldMk cId="4293167322" sldId="259"/>
            <ac:picMk id="4" creationId="{875A2833-F0A3-8EAD-459B-3705163A2283}"/>
          </ac:picMkLst>
        </pc:picChg>
        <pc:picChg chg="add mod">
          <ac:chgData name="Diana Camila Rojas Bedoya" userId="9270504f-16b1-4134-891c-2901df42b101" providerId="ADAL" clId="{1CB71F85-7A7D-4C08-B04A-4E863DCB0021}" dt="2026-05-26T14:26:45.016" v="244"/>
          <ac:picMkLst>
            <pc:docMk/>
            <pc:sldMk cId="4293167322" sldId="259"/>
            <ac:picMk id="5" creationId="{CDF5651B-99AF-38C2-FE59-43FECF23E181}"/>
          </ac:picMkLst>
        </pc:picChg>
        <pc:picChg chg="add mod">
          <ac:chgData name="Diana Camila Rojas Bedoya" userId="9270504f-16b1-4134-891c-2901df42b101" providerId="ADAL" clId="{1CB71F85-7A7D-4C08-B04A-4E863DCB0021}" dt="2026-05-26T14:26:52.747" v="245"/>
          <ac:picMkLst>
            <pc:docMk/>
            <pc:sldMk cId="4293167322" sldId="259"/>
            <ac:picMk id="6" creationId="{777B7B19-EF79-EFB7-0420-EBC16ABA9324}"/>
          </ac:picMkLst>
        </pc:picChg>
        <pc:picChg chg="add mod">
          <ac:chgData name="Diana Camila Rojas Bedoya" userId="9270504f-16b1-4134-891c-2901df42b101" providerId="ADAL" clId="{1CB71F85-7A7D-4C08-B04A-4E863DCB0021}" dt="2026-05-26T14:28:36.825" v="275" actId="1076"/>
          <ac:picMkLst>
            <pc:docMk/>
            <pc:sldMk cId="4293167322" sldId="259"/>
            <ac:picMk id="10" creationId="{C883F9EE-90F9-3C0D-C4B8-8A7BE9B0D890}"/>
          </ac:picMkLst>
        </pc:picChg>
        <pc:picChg chg="add mod">
          <ac:chgData name="Diana Camila Rojas Bedoya" userId="9270504f-16b1-4134-891c-2901df42b101" providerId="ADAL" clId="{1CB71F85-7A7D-4C08-B04A-4E863DCB0021}" dt="2026-05-26T14:29:27.641" v="288" actId="1076"/>
          <ac:picMkLst>
            <pc:docMk/>
            <pc:sldMk cId="4293167322" sldId="259"/>
            <ac:picMk id="12" creationId="{5E36D3B5-7B3F-CDAC-CDB0-E2563A64726A}"/>
          </ac:picMkLst>
        </pc:picChg>
        <pc:picChg chg="add mod">
          <ac:chgData name="Diana Camila Rojas Bedoya" userId="9270504f-16b1-4134-891c-2901df42b101" providerId="ADAL" clId="{1CB71F85-7A7D-4C08-B04A-4E863DCB0021}" dt="2026-05-26T14:28:32.617" v="274" actId="1076"/>
          <ac:picMkLst>
            <pc:docMk/>
            <pc:sldMk cId="4293167322" sldId="259"/>
            <ac:picMk id="14" creationId="{585C51CD-F01F-62C1-8F89-B60F5C25F11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4939F-D55D-C17C-5708-48976C418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082D87-A164-BC76-1F1C-92A2EE457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94C10-EF0D-5983-83EE-B9E0C6990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7640BE-94A0-9A77-1351-E1CC319A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639ED9-BA8E-E9A4-B65A-F9F527A27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573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6C402-DF97-86EF-ED15-24B7F705B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D5AC88-48C3-D38B-F9CB-81FC19418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5ABBCB-12ED-3FDE-A463-789A550D2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35E316-5EE4-65E3-5AB8-527BD61CE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849B25-D87C-DB39-6B0D-F46DCE4A5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950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25661-06F9-371D-D8AC-3C81B90F7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425324-0C44-6E3D-038B-D0D6FACF5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8017CF-22FF-7D82-4A1B-3C55DB277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F54850-E13D-BFBD-095E-8910159B5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F01860-185C-8B01-2399-396C7C582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7484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9A695B-A999-5C1A-863E-F719F89F8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9BECC6-C0F3-87C2-E88D-EF3799677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1C9DB23-B7DE-FA56-531A-CE8FEC048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3F3345-7FE2-137E-5E29-36AA1160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56BE89-7F42-3953-0CB6-318F09F23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B441A9-8B19-CFCB-03C0-0C6EA8A6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568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C36AA3-DA5F-E030-C7BA-D841E065E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DC0D4A-7743-1E85-2675-C4C1F71AA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A112B9-5605-C5D0-0653-1B965DC39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FFEFF6B-2878-C97A-ABB1-F4AD66158D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0728FB-57C4-C062-1835-483AD6C52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FD83E38-E97A-1775-37D1-70900FB86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A00A999-6C2A-E0E5-6AED-043B9C9C4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9EE21BA-EB13-8C19-3110-538072CD4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4459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82031-EF0F-34AB-E477-F0D5D340D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CD5F6C-70F4-9EEE-E54C-D7263BF1B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4FBF20-8B19-2AC9-F9C2-F9BBFEB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9666DC-99E2-BF36-E947-F64ACA7A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097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79D0EB6-528F-486E-1BA1-AB842E110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C28D304-D88C-0C4F-5171-A7C517F5F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203DE68-E1F5-72A5-10E7-8E9DA686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63454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1A4FB2-FC57-8EE8-1D48-A9C79B39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AF5D42-04E1-8697-8C25-823136391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98DB23-C322-DBC9-43B7-BCB84CE09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495366-C233-8882-7BB9-427C9EB63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4A6B51-231E-9D22-F7CB-4CD59B220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948FE73-9AC3-371E-CB1B-1CA1E689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9838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D7D32-6A68-9131-1B96-D8F9AF795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1D64F3-6CC7-0161-765A-3DB93213A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D96290F-B360-4468-4E55-9083079AF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6F3B9E-7A75-5A18-2CB2-83CAAE39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679791-3BEC-CC75-42D0-BBA6B0984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114AEC-2134-4F29-54FA-BFAF6FD21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1483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7468B9-8818-891E-6ADC-BA8F70BAB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32113A-3F0F-3478-8D1C-E118DA9EC4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3A7828-303E-C18A-146A-3DE0307FB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5D2C4C-54CC-80B4-7C70-089CC9F0D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6C4C53-89C4-0D61-FD80-01529BFBB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415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971429-48D2-4882-D093-74DEE4C01C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9D62AE-EC93-4BD7-1AD7-80262CC6A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E58664-BBB3-3733-5227-C98C00296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889B0B-0726-A961-FC09-AD4EFB30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5002D1-7127-A8D3-5CDF-C6582E25B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1216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284B8A8-4920-DA9F-FF0C-BE9C2F06D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3A7C5A-D9CB-FA38-C706-2363916DE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B4CF4C-DAB8-5235-864F-CA43B5678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39B5E5-A6B4-45A0-A871-5FC0C5F80663}" type="datetimeFigureOut">
              <a:rPr lang="es-CO" smtClean="0"/>
              <a:t>26/05/2026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6B0809-6DCF-C607-A604-05A82093E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B7578C-5DD4-8D5F-862B-D18E3A61B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7EF66E-EF86-403C-BEF8-861E38AC28A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384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B3E82273-6ECA-BA0B-C270-8182927327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9318372-7D54-85D6-9B76-4C47846BF537}"/>
              </a:ext>
            </a:extLst>
          </p:cNvPr>
          <p:cNvSpPr txBox="1"/>
          <p:nvPr/>
        </p:nvSpPr>
        <p:spPr>
          <a:xfrm>
            <a:off x="5361399" y="3244334"/>
            <a:ext cx="1870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Helvetica" pitchFamily="2" charset="0"/>
              </a:rPr>
              <a:t>Titulo (opción 1)</a:t>
            </a:r>
            <a:endParaRPr lang="es-CO" sz="2400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84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áfico 14">
            <a:extLst>
              <a:ext uri="{FF2B5EF4-FFF2-40B4-BE49-F238E27FC236}">
                <a16:creationId xmlns:a16="http://schemas.microsoft.com/office/drawing/2014/main" id="{7005CC42-AC43-9734-CD13-FFEDFE4CD8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39117"/>
            <a:ext cx="12388885" cy="6936234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906C986-C754-E26A-01C8-C4B986CD3F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050" y="6540808"/>
            <a:ext cx="10763250" cy="160369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BFB4AF8-0FF8-467F-C586-5757AAEC58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5337" y="1914525"/>
            <a:ext cx="9525" cy="302895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B5E0AA18-BB8A-EAEF-D8F3-BEE9221522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8427" y="3017200"/>
            <a:ext cx="3379825" cy="1005253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390A899-270F-5324-5C07-67DD873A8D83}"/>
              </a:ext>
            </a:extLst>
          </p:cNvPr>
          <p:cNvSpPr txBox="1"/>
          <p:nvPr/>
        </p:nvSpPr>
        <p:spPr>
          <a:xfrm>
            <a:off x="6362700" y="1914525"/>
            <a:ext cx="5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Helvetica" pitchFamily="2" charset="0"/>
              </a:rPr>
              <a:t>Titulo (opción 2)</a:t>
            </a:r>
            <a:endParaRPr lang="es-CO" sz="2400" b="1" dirty="0">
              <a:latin typeface="Helvetica" pitchFamily="2" charset="0"/>
            </a:endParaRP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68991203-9016-76FB-2826-5CAD14E9C5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712" y="237007"/>
            <a:ext cx="10763250" cy="16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1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52FA4303-E415-2FEE-49D7-189A29CDA9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5785" y="-56385"/>
            <a:ext cx="12450569" cy="697077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F9C2D8ED-E519-1B44-8CC2-F3D12D7359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967" y="329782"/>
            <a:ext cx="11319481" cy="61064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AD1704F9-E0CB-1FF1-7193-19681ECA96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3196918" y="1367079"/>
            <a:ext cx="12401" cy="351157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5A1CA066-E29F-EFE5-9D92-8891218D67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3196917" y="2355839"/>
            <a:ext cx="12401" cy="351157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D53381D-DE8D-900D-FFED-4E86E77A6EC7}"/>
              </a:ext>
            </a:extLst>
          </p:cNvPr>
          <p:cNvSpPr txBox="1"/>
          <p:nvPr/>
        </p:nvSpPr>
        <p:spPr>
          <a:xfrm>
            <a:off x="1337183" y="2667251"/>
            <a:ext cx="1986507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Introducción                  </a:t>
            </a:r>
            <a:endParaRPr lang="es-CO" b="1" dirty="0">
              <a:latin typeface="Helvetica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523B3AD-94D7-7F88-8234-D511642DEB48}"/>
              </a:ext>
            </a:extLst>
          </p:cNvPr>
          <p:cNvSpPr txBox="1"/>
          <p:nvPr/>
        </p:nvSpPr>
        <p:spPr>
          <a:xfrm>
            <a:off x="4589640" y="2667251"/>
            <a:ext cx="479414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DD104B"/>
                </a:solidFill>
                <a:latin typeface="Helvetica" pitchFamily="2" charset="0"/>
              </a:rPr>
              <a:t>1.</a:t>
            </a:r>
            <a:endParaRPr lang="es-CO" b="1" dirty="0">
              <a:solidFill>
                <a:srgbClr val="DD104B"/>
              </a:solidFill>
              <a:latin typeface="Helvetica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12A5C6-90FA-5E0A-562E-D984C7E32936}"/>
              </a:ext>
            </a:extLst>
          </p:cNvPr>
          <p:cNvSpPr txBox="1"/>
          <p:nvPr/>
        </p:nvSpPr>
        <p:spPr>
          <a:xfrm>
            <a:off x="1337183" y="3643171"/>
            <a:ext cx="1986507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Tema                  </a:t>
            </a:r>
            <a:endParaRPr lang="es-CO" b="1" dirty="0">
              <a:latin typeface="Helvetica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3546FCA-9289-2CC8-A23D-39BD4A52FF5B}"/>
              </a:ext>
            </a:extLst>
          </p:cNvPr>
          <p:cNvSpPr txBox="1"/>
          <p:nvPr/>
        </p:nvSpPr>
        <p:spPr>
          <a:xfrm>
            <a:off x="4589640" y="3643171"/>
            <a:ext cx="479414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DD104B"/>
                </a:solidFill>
                <a:latin typeface="Helvetica" pitchFamily="2" charset="0"/>
              </a:rPr>
              <a:t>2.</a:t>
            </a:r>
            <a:endParaRPr lang="es-CO" b="1" dirty="0">
              <a:solidFill>
                <a:srgbClr val="DD104B"/>
              </a:solidFill>
              <a:latin typeface="Helvetica" pitchFamily="2" charset="0"/>
            </a:endParaRP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id="{0D97C532-54E0-2BDD-5D7A-9EBE796BA8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3196918" y="3279915"/>
            <a:ext cx="12401" cy="3511579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8C5EF043-AD74-5E39-815F-CA088352C3C9}"/>
              </a:ext>
            </a:extLst>
          </p:cNvPr>
          <p:cNvSpPr txBox="1"/>
          <p:nvPr/>
        </p:nvSpPr>
        <p:spPr>
          <a:xfrm>
            <a:off x="1337183" y="4580088"/>
            <a:ext cx="1986507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Tema                  </a:t>
            </a:r>
            <a:endParaRPr lang="es-CO" b="1" dirty="0">
              <a:latin typeface="Helvetica" pitchFamily="2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F48FE46-5BB8-4DB7-81C5-E9207A1125BD}"/>
              </a:ext>
            </a:extLst>
          </p:cNvPr>
          <p:cNvSpPr txBox="1"/>
          <p:nvPr/>
        </p:nvSpPr>
        <p:spPr>
          <a:xfrm>
            <a:off x="4589640" y="4580088"/>
            <a:ext cx="479414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DD104B"/>
                </a:solidFill>
                <a:latin typeface="Helvetica" pitchFamily="2" charset="0"/>
              </a:rPr>
              <a:t>3.</a:t>
            </a:r>
            <a:endParaRPr lang="es-CO" b="1" dirty="0">
              <a:solidFill>
                <a:srgbClr val="DD104B"/>
              </a:solidFill>
              <a:latin typeface="Helvetica" pitchFamily="2" charset="0"/>
            </a:endParaRP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91B4B956-C96C-1697-A9A6-415ECFC167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8982680" y="1335634"/>
            <a:ext cx="12401" cy="3511579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4D66E3F0-D7B1-43D7-2765-0C87268B07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8982679" y="2324394"/>
            <a:ext cx="12401" cy="351157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7A32AB5-CF9D-FE73-90C3-EE7B8BFC3EAB}"/>
              </a:ext>
            </a:extLst>
          </p:cNvPr>
          <p:cNvSpPr txBox="1"/>
          <p:nvPr/>
        </p:nvSpPr>
        <p:spPr>
          <a:xfrm>
            <a:off x="7122945" y="2635806"/>
            <a:ext cx="1986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Tema                  </a:t>
            </a:r>
            <a:endParaRPr lang="es-CO" b="1" dirty="0">
              <a:latin typeface="Helvetica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B5FBA6-F835-5F20-9C00-3D7E3E9FA918}"/>
              </a:ext>
            </a:extLst>
          </p:cNvPr>
          <p:cNvSpPr txBox="1"/>
          <p:nvPr/>
        </p:nvSpPr>
        <p:spPr>
          <a:xfrm>
            <a:off x="10375402" y="2635806"/>
            <a:ext cx="479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DD104B"/>
                </a:solidFill>
                <a:latin typeface="Helvetica" pitchFamily="2" charset="0"/>
              </a:rPr>
              <a:t>4.</a:t>
            </a:r>
            <a:endParaRPr lang="es-CO" b="1" dirty="0">
              <a:solidFill>
                <a:srgbClr val="DD104B"/>
              </a:solidFill>
              <a:latin typeface="Helvetica" pitchFamily="2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2601FDA-FC38-461E-E064-33DC2DDD9E5F}"/>
              </a:ext>
            </a:extLst>
          </p:cNvPr>
          <p:cNvSpPr txBox="1"/>
          <p:nvPr/>
        </p:nvSpPr>
        <p:spPr>
          <a:xfrm>
            <a:off x="7122945" y="3611725"/>
            <a:ext cx="1986507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Tema                  </a:t>
            </a:r>
            <a:endParaRPr lang="es-CO" b="1" dirty="0">
              <a:latin typeface="Helvetica" pitchFamily="2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A0B3144-8FDB-BCA8-D8C3-42AEAF094362}"/>
              </a:ext>
            </a:extLst>
          </p:cNvPr>
          <p:cNvSpPr txBox="1"/>
          <p:nvPr/>
        </p:nvSpPr>
        <p:spPr>
          <a:xfrm>
            <a:off x="10375402" y="3611725"/>
            <a:ext cx="479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DD104B"/>
                </a:solidFill>
                <a:latin typeface="Helvetica" pitchFamily="2" charset="0"/>
              </a:rPr>
              <a:t>5.</a:t>
            </a:r>
            <a:endParaRPr lang="es-CO" b="1" dirty="0">
              <a:solidFill>
                <a:srgbClr val="DD104B"/>
              </a:solidFill>
              <a:latin typeface="Helvetica" pitchFamily="2" charset="0"/>
            </a:endParaRP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7B7BFEA9-18A9-DBDD-FC83-835864D5D1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8982680" y="3248470"/>
            <a:ext cx="12401" cy="351157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B3CBB999-2256-C81E-20BD-6FFA60D82A6B}"/>
              </a:ext>
            </a:extLst>
          </p:cNvPr>
          <p:cNvSpPr txBox="1"/>
          <p:nvPr/>
        </p:nvSpPr>
        <p:spPr>
          <a:xfrm>
            <a:off x="7122945" y="4548642"/>
            <a:ext cx="1986507" cy="480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Tema                  </a:t>
            </a:r>
            <a:endParaRPr lang="es-CO" b="1" dirty="0">
              <a:latin typeface="Helvetica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A70F58D-C6E0-9174-2BB0-205EC0CE0872}"/>
              </a:ext>
            </a:extLst>
          </p:cNvPr>
          <p:cNvSpPr txBox="1"/>
          <p:nvPr/>
        </p:nvSpPr>
        <p:spPr>
          <a:xfrm>
            <a:off x="10375402" y="4548642"/>
            <a:ext cx="479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DD104B"/>
                </a:solidFill>
                <a:latin typeface="Helvetica" pitchFamily="2" charset="0"/>
              </a:rPr>
              <a:t>6.</a:t>
            </a:r>
            <a:endParaRPr lang="es-CO" b="1" dirty="0">
              <a:solidFill>
                <a:srgbClr val="DD104B"/>
              </a:solidFill>
              <a:latin typeface="Helvetica" pitchFamily="2" charset="0"/>
            </a:endParaRP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0A73A7BE-58C7-B6DD-B735-63E3536992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" y="6540808"/>
            <a:ext cx="10763250" cy="16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7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875A2833-F0A3-8EAD-459B-3705163A22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5785" y="-56385"/>
            <a:ext cx="12450569" cy="697077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A3829793-3EC1-4C9A-308D-902490571139}"/>
              </a:ext>
            </a:extLst>
          </p:cNvPr>
          <p:cNvSpPr/>
          <p:nvPr/>
        </p:nvSpPr>
        <p:spPr>
          <a:xfrm>
            <a:off x="5076824" y="2941744"/>
            <a:ext cx="2038350" cy="21209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CDF5651B-99AF-38C2-FE59-43FECF23E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967" y="329782"/>
            <a:ext cx="11319481" cy="61064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FFAA89B-C514-749A-7FB2-59FCBDA28CD6}"/>
              </a:ext>
            </a:extLst>
          </p:cNvPr>
          <p:cNvSpPr txBox="1"/>
          <p:nvPr/>
        </p:nvSpPr>
        <p:spPr>
          <a:xfrm>
            <a:off x="3025775" y="1574284"/>
            <a:ext cx="6267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latin typeface="Helvetica" pitchFamily="2" charset="0"/>
              </a:rPr>
              <a:t>Variantes </a:t>
            </a:r>
            <a:r>
              <a:rPr lang="es-ES" sz="1800" dirty="0">
                <a:latin typeface="Helvetica" pitchFamily="2" charset="0"/>
              </a:rPr>
              <a:t>(logo)</a:t>
            </a:r>
            <a:endParaRPr lang="es-CO" sz="1800" dirty="0">
              <a:latin typeface="Helvetica" pitchFamily="2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C883F9EE-90F9-3C0D-C4B8-8A7BE9B0D8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203" y="3015217"/>
            <a:ext cx="1550987" cy="1824381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E36D3B5-7B3F-CDAC-CDB0-E2563A6472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20506" y="3090004"/>
            <a:ext cx="1550987" cy="1824381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585C51CD-F01F-62C1-8F89-B60F5C25F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2367" y="3090004"/>
            <a:ext cx="1550987" cy="182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673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25D35FA0942904EB7E7BAEBF5694CE2" ma:contentTypeVersion="18" ma:contentTypeDescription="Crear nuevo documento." ma:contentTypeScope="" ma:versionID="798313931a4332909816ccb102e41cda">
  <xsd:schema xmlns:xsd="http://www.w3.org/2001/XMLSchema" xmlns:xs="http://www.w3.org/2001/XMLSchema" xmlns:p="http://schemas.microsoft.com/office/2006/metadata/properties" xmlns:ns3="3a2c220b-c3cf-4515-9092-f02810f6d0e9" xmlns:ns4="b9497257-be86-453d-87a7-5c67326bf751" targetNamespace="http://schemas.microsoft.com/office/2006/metadata/properties" ma:root="true" ma:fieldsID="69dfeb49b6cf3880c6eb886fe8ed3801" ns3:_="" ns4:_="">
    <xsd:import namespace="3a2c220b-c3cf-4515-9092-f02810f6d0e9"/>
    <xsd:import namespace="b9497257-be86-453d-87a7-5c67326bf75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2c220b-c3cf-4515-9092-f02810f6d0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97257-be86-453d-87a7-5c67326bf7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9497257-be86-453d-87a7-5c67326bf75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035BF8-D92D-490D-89BA-5171506663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2c220b-c3cf-4515-9092-f02810f6d0e9"/>
    <ds:schemaRef ds:uri="b9497257-be86-453d-87a7-5c67326bf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88148F-79F5-46C3-BB73-2FAA424EDEDF}">
  <ds:schemaRefs>
    <ds:schemaRef ds:uri="http://www.w3.org/XML/1998/namespace"/>
    <ds:schemaRef ds:uri="http://purl.org/dc/dcmitype/"/>
    <ds:schemaRef ds:uri="3a2c220b-c3cf-4515-9092-f02810f6d0e9"/>
    <ds:schemaRef ds:uri="http://schemas.microsoft.com/office/2006/documentManagement/types"/>
    <ds:schemaRef ds:uri="http://purl.org/dc/elements/1.1/"/>
    <ds:schemaRef ds:uri="http://schemas.microsoft.com/office/2006/metadata/properties"/>
    <ds:schemaRef ds:uri="b9497257-be86-453d-87a7-5c67326bf751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9AD325F-AB8E-4EAF-95D2-D46E54AB10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32</Words>
  <Application>Microsoft Office PowerPoint</Application>
  <PresentationFormat>Panorámica</PresentationFormat>
  <Paragraphs>15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Diana Camila Rojas Bedoya</dc:creator>
  <cp:lastModifiedBy>Diana Camila Rojas Bedoya</cp:lastModifiedBy>
  <cp:revision>1</cp:revision>
  <dcterms:created xsi:type="dcterms:W3CDTF">2026-05-25T22:22:21Z</dcterms:created>
  <dcterms:modified xsi:type="dcterms:W3CDTF">2026-05-26T14:31:49Z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0x010100D25D35FA0942904EB7E7BAEBF5694CE2</vt:lpwstr>
  </property>
</Properties>
</file>