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4660"/>
  </p:normalViewPr>
  <p:slideViewPr>
    <p:cSldViewPr snapToGrid="0">
      <p:cViewPr varScale="1">
        <p:scale>
          <a:sx n="144" d="100"/>
          <a:sy n="144" d="100"/>
        </p:scale>
        <p:origin x="150" y="2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CD9EC8D-8838-8F3F-B002-EB97BBF384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74A76953-A48F-956E-37FD-4665E867F9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6CE4905-B722-EC97-D794-59ACB4297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FA54A14-0ED6-DF96-DC96-16FF9F0DF3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F0EE345-6B76-36C2-2A8A-B75B243DD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604154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88953A1-AD60-D5A7-71A5-1EB4FFED5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7873DD5D-FE9C-203B-510E-93747861A6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A85DA9-692E-644C-B5AB-5062F5749E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AAAB60A-0AB9-BD8F-8986-1F94B3424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DE205C-0044-6377-C27E-947778ABD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25911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27B1469-448D-D50E-2DC7-E66FBE2761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40E7DFF-AA61-C3B4-A18E-8831B0D54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BED60C2A-DCB2-13F6-9DC3-981488A75E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F5547D-C5AB-C4DA-22A8-133232351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69ACF99-B62E-35B0-4927-FF1BB663FF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292830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B17A3E-D83C-52BB-0D89-5DF1188E1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4D828EA-DABF-A44E-61A7-30A6B6274FE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B822BD1-981C-D37B-30B8-8EB8E3EBB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3E82F01-66F0-E7D9-DDAB-C15A269C7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A6D48FD-9B91-BCC6-7C3C-E74559AF50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36896E1-E428-369B-B5B0-0BA97C181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417138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E280C3-167E-3DD1-DD58-82D7733C70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C43FE64-313B-7257-30F4-2C045BFB3A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88ED1D57-C45B-D827-897E-13B2F2AA7EC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E7C1C86A-0690-D09F-BD53-11908D2583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D7BFB0A-85F2-8FFF-44FE-3EC7D6390E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8E9FFDA6-58E8-8882-D054-34ADA1DD09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078305C-BEB8-2C1A-2613-D30382A1D9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9D3BDEC8-D861-A609-7B17-910286A171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51504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C7096-FCAB-6C5A-60FE-103DA6992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6971DAF-C693-8E76-1126-E443F14B3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149F112-427D-3D7F-9F81-37115FD52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48AC4C7-4FE8-1F27-83E7-F8A6E2BB7B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324615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E7B7698F-FB98-1641-9F47-9C47C7DD22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821C8E4F-F90C-E0EB-6B2A-4F268E6776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0706901-1FA3-652D-B65E-10C2BB5C2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63218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C7DC19-8EF0-8E56-E299-EA733A3BD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9B8EEB5-C905-6F29-4CF6-8C4A0A6F2D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B90EBF8-091C-E9F1-3028-126BC31687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57F57D5C-CC69-7E26-4AFD-0FBA4CE39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C7BEC4D-A6BB-4893-9301-9C1502180B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6D3785C-A182-7F4E-5F73-D596D3601C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59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A09B26-62B9-F6CA-7767-CBFCA5AF69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88B31588-C912-1600-B02C-526598B4B84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11842A0-5129-53D4-C64A-3AB781E1D9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A1471B1-6A1E-7419-1AC3-F710B4183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DB4F0C7-0CE5-EB49-CACC-E7C2A5C873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9D38A47-923B-391C-E438-4AE059ABC3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1119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5A386C-D25E-0745-72AA-D8E91EDC3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F880DEB5-4EA1-B653-C73C-99769D58C1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B22ABE6-7A23-F0D5-4185-44BB79402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3A3CDB-23FF-488E-32DB-4390D99591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C6FA5C0-C4DF-3192-693B-E16316662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22316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7530A57-94C1-8A2C-E895-5C2162E0B0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B4B0073-5352-75EE-5BD3-9447E4F7E6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DCCF849-BA41-25AD-777F-4D76D4B01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5092E7C-B27B-5A69-9E62-A118AE0D75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0557810-CDE7-26A3-217B-C0AD2535F4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80530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5FD8903F-880C-9A8F-18F1-529FB6B74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8C86FE2-E677-D55C-4572-C0F2B0182C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22071C-BC87-80BB-0795-0934C7DB12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BA88DFE-0FBB-4253-8D80-EFF1C20A6986}" type="datetimeFigureOut">
              <a:rPr lang="es-CO" smtClean="0"/>
              <a:t>5/05/2026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F19A6B6-C885-7D32-D385-6C3E6095F71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F384909-C4D9-EFA5-D1A5-5EA99A55EC1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3A3458-B4B8-4FEA-A443-A041E7D36080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0167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10136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3FF08D-101A-9A6E-C1D2-5E85B59FF5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4158" y="1477617"/>
            <a:ext cx="10144540" cy="1020418"/>
          </a:xfrm>
        </p:spPr>
        <p:txBody>
          <a:bodyPr>
            <a:normAutofit/>
          </a:bodyPr>
          <a:lstStyle/>
          <a:p>
            <a:endParaRPr lang="es-CO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1A1D91F9-03CF-55DA-E857-C8FC68AB41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54157" y="2597425"/>
            <a:ext cx="10144540" cy="4028661"/>
          </a:xfrm>
        </p:spPr>
        <p:txBody>
          <a:bodyPr/>
          <a:lstStyle/>
          <a:p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427396085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0</Words>
  <Application>Microsoft Office PowerPoint</Application>
  <PresentationFormat>Panorámica</PresentationFormat>
  <Paragraphs>0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Aptos</vt:lpstr>
      <vt:lpstr>Aptos Display</vt:lpstr>
      <vt:lpstr>Arial</vt:lpstr>
      <vt:lpstr>Tema de Office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Valentina Colorado Hernández</dc:creator>
  <cp:lastModifiedBy>Valentina Colorado Hernández</cp:lastModifiedBy>
  <cp:revision>2</cp:revision>
  <dcterms:created xsi:type="dcterms:W3CDTF">2026-05-04T18:26:48Z</dcterms:created>
  <dcterms:modified xsi:type="dcterms:W3CDTF">2026-05-05T20:45:05Z</dcterms:modified>
</cp:coreProperties>
</file>